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4" r:id="rId23"/>
    <p:sldId id="283" r:id="rId24"/>
    <p:sldId id="285" r:id="rId25"/>
    <p:sldId id="264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FEF"/>
    <a:srgbClr val="C6B2EA"/>
    <a:srgbClr val="B085E9"/>
    <a:srgbClr val="A56CF2"/>
    <a:srgbClr val="D3C4D8"/>
    <a:srgbClr val="7D87E1"/>
    <a:srgbClr val="473587"/>
    <a:srgbClr val="8CB63C"/>
    <a:srgbClr val="009682"/>
    <a:srgbClr val="A2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F2DD3-3E04-49B4-9B46-357344FC1D59}" v="293" dt="2020-07-18T23:08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Tanama" userId="97e604f9fa3a92d5" providerId="LiveId" clId="{96CF2DD3-3E04-49B4-9B46-357344FC1D59}"/>
    <pc:docChg chg="undo custSel addSld delSld modSld">
      <pc:chgData name="Calvin Tanama" userId="97e604f9fa3a92d5" providerId="LiveId" clId="{96CF2DD3-3E04-49B4-9B46-357344FC1D59}" dt="2020-07-18T23:08:55.427" v="4959" actId="20577"/>
      <pc:docMkLst>
        <pc:docMk/>
      </pc:docMkLst>
      <pc:sldChg chg="modSp mod">
        <pc:chgData name="Calvin Tanama" userId="97e604f9fa3a92d5" providerId="LiveId" clId="{96CF2DD3-3E04-49B4-9B46-357344FC1D59}" dt="2020-07-18T16:26:20.343" v="0" actId="2711"/>
        <pc:sldMkLst>
          <pc:docMk/>
          <pc:sldMk cId="2510319505" sldId="256"/>
        </pc:sldMkLst>
        <pc:spChg chg="mod">
          <ac:chgData name="Calvin Tanama" userId="97e604f9fa3a92d5" providerId="LiveId" clId="{96CF2DD3-3E04-49B4-9B46-357344FC1D59}" dt="2020-07-18T16:26:20.343" v="0" actId="2711"/>
          <ac:spMkLst>
            <pc:docMk/>
            <pc:sldMk cId="2510319505" sldId="256"/>
            <ac:spMk id="5" creationId="{A75B80E5-C22D-4C7F-83CC-52B5D64F921C}"/>
          </ac:spMkLst>
        </pc:spChg>
      </pc:sldChg>
      <pc:sldChg chg="modSp mod">
        <pc:chgData name="Calvin Tanama" userId="97e604f9fa3a92d5" providerId="LiveId" clId="{96CF2DD3-3E04-49B4-9B46-357344FC1D59}" dt="2020-07-18T16:45:45.603" v="344" actId="1076"/>
        <pc:sldMkLst>
          <pc:docMk/>
          <pc:sldMk cId="4066850677" sldId="257"/>
        </pc:sldMkLst>
        <pc:spChg chg="mod">
          <ac:chgData name="Calvin Tanama" userId="97e604f9fa3a92d5" providerId="LiveId" clId="{96CF2DD3-3E04-49B4-9B46-357344FC1D59}" dt="2020-07-18T16:45:45.603" v="344" actId="1076"/>
          <ac:spMkLst>
            <pc:docMk/>
            <pc:sldMk cId="4066850677" sldId="257"/>
            <ac:spMk id="2" creationId="{453A0CD0-666D-4968-9C79-94322552876B}"/>
          </ac:spMkLst>
        </pc:spChg>
        <pc:spChg chg="mod">
          <ac:chgData name="Calvin Tanama" userId="97e604f9fa3a92d5" providerId="LiveId" clId="{96CF2DD3-3E04-49B4-9B46-357344FC1D59}" dt="2020-07-18T16:45:41.731" v="343" actId="1076"/>
          <ac:spMkLst>
            <pc:docMk/>
            <pc:sldMk cId="4066850677" sldId="257"/>
            <ac:spMk id="3" creationId="{9DEE9169-3CCD-49CF-993B-BB308D0FD389}"/>
          </ac:spMkLst>
        </pc:spChg>
      </pc:sldChg>
      <pc:sldChg chg="addSp modSp new mod">
        <pc:chgData name="Calvin Tanama" userId="97e604f9fa3a92d5" providerId="LiveId" clId="{96CF2DD3-3E04-49B4-9B46-357344FC1D59}" dt="2020-07-18T22:17:11.180" v="1616" actId="20577"/>
        <pc:sldMkLst>
          <pc:docMk/>
          <pc:sldMk cId="2892194108" sldId="258"/>
        </pc:sldMkLst>
        <pc:spChg chg="mod">
          <ac:chgData name="Calvin Tanama" userId="97e604f9fa3a92d5" providerId="LiveId" clId="{96CF2DD3-3E04-49B4-9B46-357344FC1D59}" dt="2020-07-18T17:07:30.941" v="961" actId="1076"/>
          <ac:spMkLst>
            <pc:docMk/>
            <pc:sldMk cId="2892194108" sldId="25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17:11.180" v="1616" actId="20577"/>
          <ac:spMkLst>
            <pc:docMk/>
            <pc:sldMk cId="2892194108" sldId="258"/>
            <ac:spMk id="3" creationId="{15D5B2E9-1E02-417E-BFD7-42F9B2005643}"/>
          </ac:spMkLst>
        </pc:spChg>
        <pc:spChg chg="add mod">
          <ac:chgData name="Calvin Tanama" userId="97e604f9fa3a92d5" providerId="LiveId" clId="{96CF2DD3-3E04-49B4-9B46-357344FC1D59}" dt="2020-07-18T17:08:08.716" v="968" actId="1076"/>
          <ac:spMkLst>
            <pc:docMk/>
            <pc:sldMk cId="2892194108" sldId="258"/>
            <ac:spMk id="4" creationId="{EA7DC8BD-8C75-41BB-A8F2-E38AD68F7DAA}"/>
          </ac:spMkLst>
        </pc:spChg>
      </pc:sldChg>
      <pc:sldChg chg="addSp delSp modSp new mod">
        <pc:chgData name="Calvin Tanama" userId="97e604f9fa3a92d5" providerId="LiveId" clId="{96CF2DD3-3E04-49B4-9B46-357344FC1D59}" dt="2020-07-18T17:37:30.445" v="1496" actId="20577"/>
        <pc:sldMkLst>
          <pc:docMk/>
          <pc:sldMk cId="406733606" sldId="259"/>
        </pc:sldMkLst>
        <pc:spChg chg="mod">
          <ac:chgData name="Calvin Tanama" userId="97e604f9fa3a92d5" providerId="LiveId" clId="{96CF2DD3-3E04-49B4-9B46-357344FC1D59}" dt="2020-07-18T17:15:08.375" v="1068" actId="20577"/>
          <ac:spMkLst>
            <pc:docMk/>
            <pc:sldMk cId="406733606" sldId="259"/>
            <ac:spMk id="2" creationId="{4F2DD21E-895C-4451-BA76-0B69AA5AF3BA}"/>
          </ac:spMkLst>
        </pc:spChg>
        <pc:spChg chg="del mod">
          <ac:chgData name="Calvin Tanama" userId="97e604f9fa3a92d5" providerId="LiveId" clId="{96CF2DD3-3E04-49B4-9B46-357344FC1D59}" dt="2020-07-18T17:21:47.328" v="1070" actId="931"/>
          <ac:spMkLst>
            <pc:docMk/>
            <pc:sldMk cId="406733606" sldId="259"/>
            <ac:spMk id="3" creationId="{0FC13580-D804-40AC-939A-C864C07EAC34}"/>
          </ac:spMkLst>
        </pc:spChg>
        <pc:spChg chg="add mod">
          <ac:chgData name="Calvin Tanama" userId="97e604f9fa3a92d5" providerId="LiveId" clId="{96CF2DD3-3E04-49B4-9B46-357344FC1D59}" dt="2020-07-18T17:36:48.212" v="1416" actId="20577"/>
          <ac:spMkLst>
            <pc:docMk/>
            <pc:sldMk cId="406733606" sldId="259"/>
            <ac:spMk id="8" creationId="{38FE8A20-7835-4242-9173-A1B0D4D54B41}"/>
          </ac:spMkLst>
        </pc:spChg>
        <pc:spChg chg="add">
          <ac:chgData name="Calvin Tanama" userId="97e604f9fa3a92d5" providerId="LiveId" clId="{96CF2DD3-3E04-49B4-9B46-357344FC1D59}" dt="2020-07-18T17:34:05.268" v="1365" actId="11529"/>
          <ac:spMkLst>
            <pc:docMk/>
            <pc:sldMk cId="406733606" sldId="259"/>
            <ac:spMk id="9" creationId="{6F2E2621-B3BE-44DA-89FC-B8F4B36766E1}"/>
          </ac:spMkLst>
        </pc:spChg>
        <pc:spChg chg="add mod">
          <ac:chgData name="Calvin Tanama" userId="97e604f9fa3a92d5" providerId="LiveId" clId="{96CF2DD3-3E04-49B4-9B46-357344FC1D59}" dt="2020-07-18T17:37:30.445" v="1496" actId="20577"/>
          <ac:spMkLst>
            <pc:docMk/>
            <pc:sldMk cId="406733606" sldId="259"/>
            <ac:spMk id="10" creationId="{960AEB02-F7AE-4FBB-8F16-B24FFEA3E5AC}"/>
          </ac:spMkLst>
        </pc:spChg>
        <pc:picChg chg="add mod">
          <ac:chgData name="Calvin Tanama" userId="97e604f9fa3a92d5" providerId="LiveId" clId="{96CF2DD3-3E04-49B4-9B46-357344FC1D59}" dt="2020-07-18T17:32:24.192" v="1361" actId="1076"/>
          <ac:picMkLst>
            <pc:docMk/>
            <pc:sldMk cId="406733606" sldId="259"/>
            <ac:picMk id="5" creationId="{7C56248A-26CC-4B66-AA67-6F74FF60AB35}"/>
          </ac:picMkLst>
        </pc:picChg>
        <pc:picChg chg="add mod">
          <ac:chgData name="Calvin Tanama" userId="97e604f9fa3a92d5" providerId="LiveId" clId="{96CF2DD3-3E04-49B4-9B46-357344FC1D59}" dt="2020-07-18T17:25:05.814" v="1098" actId="1076"/>
          <ac:picMkLst>
            <pc:docMk/>
            <pc:sldMk cId="406733606" sldId="259"/>
            <ac:picMk id="7" creationId="{E0FF94E8-E9A3-41F4-A74F-1D4237A18E20}"/>
          </ac:picMkLst>
        </pc:picChg>
      </pc:sldChg>
      <pc:sldChg chg="addSp delSp modSp add mod">
        <pc:chgData name="Calvin Tanama" userId="97e604f9fa3a92d5" providerId="LiveId" clId="{96CF2DD3-3E04-49B4-9B46-357344FC1D59}" dt="2020-07-18T22:22:07.154" v="1818" actId="207"/>
        <pc:sldMkLst>
          <pc:docMk/>
          <pc:sldMk cId="62018618" sldId="260"/>
        </pc:sldMkLst>
        <pc:spChg chg="mod">
          <ac:chgData name="Calvin Tanama" userId="97e604f9fa3a92d5" providerId="LiveId" clId="{96CF2DD3-3E04-49B4-9B46-357344FC1D59}" dt="2020-07-18T22:12:31.038" v="1537" actId="20577"/>
          <ac:spMkLst>
            <pc:docMk/>
            <pc:sldMk cId="62018618" sldId="260"/>
            <ac:spMk id="2" creationId="{453A0CD0-666D-4968-9C79-94322552876B}"/>
          </ac:spMkLst>
        </pc:spChg>
        <pc:spChg chg="del">
          <ac:chgData name="Calvin Tanama" userId="97e604f9fa3a92d5" providerId="LiveId" clId="{96CF2DD3-3E04-49B4-9B46-357344FC1D59}" dt="2020-07-18T22:15:55.150" v="1538" actId="478"/>
          <ac:spMkLst>
            <pc:docMk/>
            <pc:sldMk cId="62018618" sldId="260"/>
            <ac:spMk id="3" creationId="{9DEE9169-3CCD-49CF-993B-BB308D0FD389}"/>
          </ac:spMkLst>
        </pc:spChg>
        <pc:spChg chg="add del mod">
          <ac:chgData name="Calvin Tanama" userId="97e604f9fa3a92d5" providerId="LiveId" clId="{96CF2DD3-3E04-49B4-9B46-357344FC1D59}" dt="2020-07-18T22:15:57.979" v="1539" actId="478"/>
          <ac:spMkLst>
            <pc:docMk/>
            <pc:sldMk cId="62018618" sldId="260"/>
            <ac:spMk id="5" creationId="{AD736E83-09C7-4CF8-88A6-F093912610E3}"/>
          </ac:spMkLst>
        </pc:spChg>
        <pc:graphicFrameChg chg="add del mod modGraphic">
          <ac:chgData name="Calvin Tanama" userId="97e604f9fa3a92d5" providerId="LiveId" clId="{96CF2DD3-3E04-49B4-9B46-357344FC1D59}" dt="2020-07-18T22:16:51.145" v="1590" actId="478"/>
          <ac:graphicFrameMkLst>
            <pc:docMk/>
            <pc:sldMk cId="62018618" sldId="260"/>
            <ac:graphicFrameMk id="6" creationId="{63119E0A-ED13-4232-A6A4-90B2F1EFA44A}"/>
          </ac:graphicFrameMkLst>
        </pc:graphicFrameChg>
        <pc:graphicFrameChg chg="add mod modGraphic">
          <ac:chgData name="Calvin Tanama" userId="97e604f9fa3a92d5" providerId="LiveId" clId="{96CF2DD3-3E04-49B4-9B46-357344FC1D59}" dt="2020-07-18T22:22:07.154" v="1818" actId="207"/>
          <ac:graphicFrameMkLst>
            <pc:docMk/>
            <pc:sldMk cId="62018618" sldId="260"/>
            <ac:graphicFrameMk id="7" creationId="{8B85A958-AE28-4F5E-80F1-5D90510B9D09}"/>
          </ac:graphicFrameMkLst>
        </pc:graphicFrameChg>
      </pc:sldChg>
      <pc:sldChg chg="new del">
        <pc:chgData name="Calvin Tanama" userId="97e604f9fa3a92d5" providerId="LiveId" clId="{96CF2DD3-3E04-49B4-9B46-357344FC1D59}" dt="2020-07-18T22:11:59.826" v="1498" actId="47"/>
        <pc:sldMkLst>
          <pc:docMk/>
          <pc:sldMk cId="1240060143" sldId="260"/>
        </pc:sldMkLst>
      </pc:sldChg>
      <pc:sldChg chg="modSp add">
        <pc:chgData name="Calvin Tanama" userId="97e604f9fa3a92d5" providerId="LiveId" clId="{96CF2DD3-3E04-49B4-9B46-357344FC1D59}" dt="2020-07-18T22:22:23.967" v="1820" actId="207"/>
        <pc:sldMkLst>
          <pc:docMk/>
          <pc:sldMk cId="1129993478" sldId="261"/>
        </pc:sldMkLst>
        <pc:graphicFrameChg chg="mod">
          <ac:chgData name="Calvin Tanama" userId="97e604f9fa3a92d5" providerId="LiveId" clId="{96CF2DD3-3E04-49B4-9B46-357344FC1D59}" dt="2020-07-18T22:22:23.967" v="1820" actId="207"/>
          <ac:graphicFrameMkLst>
            <pc:docMk/>
            <pc:sldMk cId="1129993478" sldId="261"/>
            <ac:graphicFrameMk id="7" creationId="{8B85A958-AE28-4F5E-80F1-5D90510B9D09}"/>
          </ac:graphicFrameMkLst>
        </pc:graphicFrameChg>
      </pc:sldChg>
      <pc:sldChg chg="add del">
        <pc:chgData name="Calvin Tanama" userId="97e604f9fa3a92d5" providerId="LiveId" clId="{96CF2DD3-3E04-49B4-9B46-357344FC1D59}" dt="2020-07-18T22:23:30.916" v="1824" actId="47"/>
        <pc:sldMkLst>
          <pc:docMk/>
          <pc:sldMk cId="1171627301" sldId="262"/>
        </pc:sldMkLst>
      </pc:sldChg>
      <pc:sldChg chg="new del">
        <pc:chgData name="Calvin Tanama" userId="97e604f9fa3a92d5" providerId="LiveId" clId="{96CF2DD3-3E04-49B4-9B46-357344FC1D59}" dt="2020-07-18T22:22:32.014" v="1822" actId="47"/>
        <pc:sldMkLst>
          <pc:docMk/>
          <pc:sldMk cId="1950191113" sldId="262"/>
        </pc:sldMkLst>
      </pc:sldChg>
      <pc:sldChg chg="modSp add">
        <pc:chgData name="Calvin Tanama" userId="97e604f9fa3a92d5" providerId="LiveId" clId="{96CF2DD3-3E04-49B4-9B46-357344FC1D59}" dt="2020-07-18T22:23:44.736" v="1827" actId="207"/>
        <pc:sldMkLst>
          <pc:docMk/>
          <pc:sldMk cId="2459410461" sldId="262"/>
        </pc:sldMkLst>
        <pc:graphicFrameChg chg="mod">
          <ac:chgData name="Calvin Tanama" userId="97e604f9fa3a92d5" providerId="LiveId" clId="{96CF2DD3-3E04-49B4-9B46-357344FC1D59}" dt="2020-07-18T22:23:44.736" v="1827" actId="207"/>
          <ac:graphicFrameMkLst>
            <pc:docMk/>
            <pc:sldMk cId="2459410461" sldId="262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0.730" v="1832" actId="207"/>
        <pc:sldMkLst>
          <pc:docMk/>
          <pc:sldMk cId="3548353777" sldId="263"/>
        </pc:sldMkLst>
        <pc:graphicFrameChg chg="mod">
          <ac:chgData name="Calvin Tanama" userId="97e604f9fa3a92d5" providerId="LiveId" clId="{96CF2DD3-3E04-49B4-9B46-357344FC1D59}" dt="2020-07-18T22:24:10.730" v="1832" actId="207"/>
          <ac:graphicFrameMkLst>
            <pc:docMk/>
            <pc:sldMk cId="3548353777" sldId="263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9.397" v="1834" actId="207"/>
        <pc:sldMkLst>
          <pc:docMk/>
          <pc:sldMk cId="1464676" sldId="264"/>
        </pc:sldMkLst>
        <pc:graphicFrameChg chg="mod">
          <ac:chgData name="Calvin Tanama" userId="97e604f9fa3a92d5" providerId="LiveId" clId="{96CF2DD3-3E04-49B4-9B46-357344FC1D59}" dt="2020-07-18T22:24:19.397" v="1834" actId="207"/>
          <ac:graphicFrameMkLst>
            <pc:docMk/>
            <pc:sldMk cId="1464676" sldId="264"/>
            <ac:graphicFrameMk id="7" creationId="{8B85A958-AE28-4F5E-80F1-5D90510B9D09}"/>
          </ac:graphicFrameMkLst>
        </pc:graphicFrameChg>
      </pc:sldChg>
      <pc:sldChg chg="delSp modSp add mod">
        <pc:chgData name="Calvin Tanama" userId="97e604f9fa3a92d5" providerId="LiveId" clId="{96CF2DD3-3E04-49B4-9B46-357344FC1D59}" dt="2020-07-18T22:28:48.126" v="2349" actId="20577"/>
        <pc:sldMkLst>
          <pc:docMk/>
          <pc:sldMk cId="2768742860" sldId="265"/>
        </pc:sldMkLst>
        <pc:spChg chg="mod">
          <ac:chgData name="Calvin Tanama" userId="97e604f9fa3a92d5" providerId="LiveId" clId="{96CF2DD3-3E04-49B4-9B46-357344FC1D59}" dt="2020-07-18T22:24:55.588" v="1882" actId="20577"/>
          <ac:spMkLst>
            <pc:docMk/>
            <pc:sldMk cId="2768742860" sldId="265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28:48.126" v="2349" actId="20577"/>
          <ac:spMkLst>
            <pc:docMk/>
            <pc:sldMk cId="2768742860" sldId="265"/>
            <ac:spMk id="3" creationId="{15D5B2E9-1E02-417E-BFD7-42F9B2005643}"/>
          </ac:spMkLst>
        </pc:spChg>
        <pc:spChg chg="del">
          <ac:chgData name="Calvin Tanama" userId="97e604f9fa3a92d5" providerId="LiveId" clId="{96CF2DD3-3E04-49B4-9B46-357344FC1D59}" dt="2020-07-18T22:26:21.245" v="2057" actId="478"/>
          <ac:spMkLst>
            <pc:docMk/>
            <pc:sldMk cId="2768742860" sldId="265"/>
            <ac:spMk id="4" creationId="{EA7DC8BD-8C75-41BB-A8F2-E38AD68F7DAA}"/>
          </ac:spMkLst>
        </pc:spChg>
      </pc:sldChg>
      <pc:sldChg chg="modSp add mod">
        <pc:chgData name="Calvin Tanama" userId="97e604f9fa3a92d5" providerId="LiveId" clId="{96CF2DD3-3E04-49B4-9B46-357344FC1D59}" dt="2020-07-18T22:53:51.903" v="4193" actId="20577"/>
        <pc:sldMkLst>
          <pc:docMk/>
          <pc:sldMk cId="1490026465" sldId="266"/>
        </pc:sldMkLst>
        <pc:spChg chg="mod">
          <ac:chgData name="Calvin Tanama" userId="97e604f9fa3a92d5" providerId="LiveId" clId="{96CF2DD3-3E04-49B4-9B46-357344FC1D59}" dt="2020-07-18T22:29:47.874" v="2386" actId="20577"/>
          <ac:spMkLst>
            <pc:docMk/>
            <pc:sldMk cId="1490026465" sldId="266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51.903" v="4193" actId="20577"/>
          <ac:spMkLst>
            <pc:docMk/>
            <pc:sldMk cId="1490026465" sldId="266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33.680" v="4151" actId="20577"/>
        <pc:sldMkLst>
          <pc:docMk/>
          <pc:sldMk cId="1510371975" sldId="267"/>
        </pc:sldMkLst>
        <pc:spChg chg="mod">
          <ac:chgData name="Calvin Tanama" userId="97e604f9fa3a92d5" providerId="LiveId" clId="{96CF2DD3-3E04-49B4-9B46-357344FC1D59}" dt="2020-07-18T22:37:20.621" v="2929" actId="20577"/>
          <ac:spMkLst>
            <pc:docMk/>
            <pc:sldMk cId="1510371975" sldId="267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33.680" v="4151" actId="20577"/>
          <ac:spMkLst>
            <pc:docMk/>
            <pc:sldMk cId="1510371975" sldId="267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40.421" v="4174" actId="20577"/>
        <pc:sldMkLst>
          <pc:docMk/>
          <pc:sldMk cId="3519189724" sldId="268"/>
        </pc:sldMkLst>
        <pc:spChg chg="mod">
          <ac:chgData name="Calvin Tanama" userId="97e604f9fa3a92d5" providerId="LiveId" clId="{96CF2DD3-3E04-49B4-9B46-357344FC1D59}" dt="2020-07-18T22:44:46.434" v="3500" actId="20577"/>
          <ac:spMkLst>
            <pc:docMk/>
            <pc:sldMk cId="3519189724" sldId="26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40.421" v="4174" actId="20577"/>
          <ac:spMkLst>
            <pc:docMk/>
            <pc:sldMk cId="3519189724" sldId="268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7:37.271" v="4870" actId="20577"/>
        <pc:sldMkLst>
          <pc:docMk/>
          <pc:sldMk cId="956245008" sldId="269"/>
        </pc:sldMkLst>
        <pc:spChg chg="mod">
          <ac:chgData name="Calvin Tanama" userId="97e604f9fa3a92d5" providerId="LiveId" clId="{96CF2DD3-3E04-49B4-9B46-357344FC1D59}" dt="2020-07-18T22:54:57.889" v="4232" actId="20577"/>
          <ac:spMkLst>
            <pc:docMk/>
            <pc:sldMk cId="956245008" sldId="269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7:37.271" v="4870" actId="20577"/>
          <ac:spMkLst>
            <pc:docMk/>
            <pc:sldMk cId="956245008" sldId="269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47.295" v="4951" actId="20577"/>
        <pc:sldMkLst>
          <pc:docMk/>
          <pc:sldMk cId="4048244507" sldId="270"/>
        </pc:sldMkLst>
        <pc:spChg chg="mod">
          <ac:chgData name="Calvin Tanama" userId="97e604f9fa3a92d5" providerId="LiveId" clId="{96CF2DD3-3E04-49B4-9B46-357344FC1D59}" dt="2020-07-18T23:08:47.295" v="4951" actId="20577"/>
          <ac:spMkLst>
            <pc:docMk/>
            <pc:sldMk cId="4048244507" sldId="270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8:38.149" v="4916" actId="20577"/>
          <ac:spMkLst>
            <pc:docMk/>
            <pc:sldMk cId="4048244507" sldId="270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55.427" v="4959" actId="20577"/>
        <pc:sldMkLst>
          <pc:docMk/>
          <pc:sldMk cId="1071945478" sldId="271"/>
        </pc:sldMkLst>
        <pc:spChg chg="mod">
          <ac:chgData name="Calvin Tanama" userId="97e604f9fa3a92d5" providerId="LiveId" clId="{96CF2DD3-3E04-49B4-9B46-357344FC1D59}" dt="2020-07-18T23:08:55.427" v="4959" actId="20577"/>
          <ac:spMkLst>
            <pc:docMk/>
            <pc:sldMk cId="1071945478" sldId="271"/>
            <ac:spMk id="2" creationId="{70EB441C-A36E-45E6-BB40-72352BBAE0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Evaluation</a:t>
          </a:r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8CB63C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Evaluation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E1B2E-C049-4DFB-8604-C4CBC390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A0F81-3DE8-4589-8912-4E158279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AA476-8F4F-4AD0-B025-34B1C6F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C0D82-765C-474B-8D28-00A4B1DE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AD3AD-EAF3-4172-B291-1553C25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12F5-07A5-492D-8AE0-C14C00C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915EEE-C67B-4D44-BB12-7E7A7020A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C84960-867C-436E-AD4D-60A55A4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5A354-E077-468A-8771-A756D5C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E9EA36-5B41-43D1-9C28-88225A1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3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3E722E-7692-4D41-9727-8677378E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58F17-9416-4C35-94AA-8EE548FA7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AFBDB-DE34-43FC-8AC3-9D87B38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7576D-BE1E-4972-8AE4-33B7B3BA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82705-5DEA-47D1-93F9-AA99C4C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39F2-A304-4158-9544-C4335D2C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81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68B45-181D-4ABB-8D09-08FE9B43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42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D3643-C1BD-4FFD-BAE1-27B2C10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90B0-3F46-4DF7-8A8F-6D60FC1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C7EA9-74FF-4482-8D89-CED8F5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D608B-A871-491E-A44A-2B16F7BAB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2AA7C-E1B6-4D41-BE1B-91EA17D9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6C11-2417-4C15-946B-65DA295A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4C534-A491-43E8-93A6-47A7D70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38F76-55CD-433A-96FC-5163DF1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5BEAF-063B-42C0-8B21-9858A36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0B227-FEF4-4299-8C05-5F7A9E81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A8A0-468D-4E61-AB3F-7137C1F4E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323A9-225C-4734-9C3D-7C887D6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AC46BE-1596-4113-9E6E-93409DB3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F137C-7FED-4E40-BFE4-C7CA995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576F4-1442-4BAE-8FA5-1723F24F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25661C-CF34-49EA-A1FC-6D6C16F89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71254-775E-4C16-865F-2A80117A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633318-D4BB-4256-87FC-937C3292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5E1B9B-8DD1-4F90-8B7A-01B92204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9679B2-56DF-443D-B42E-0A80B77A6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74CB9-EBC7-4E95-8F7B-D7E6A7B8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F142E8-2944-4B4B-BF87-6E8431D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34A6F0-9F94-40E4-B0A6-50FDFE0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5C352C-4A47-4FDC-9215-D704CEFE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FD8D78-9DDD-4483-9F44-4F5FED266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DBFEE-2A86-44C8-9F5C-F6957564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06237A-E3D7-40A3-83EB-F890D8A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9716C4-5E5F-4738-9E83-1FC7F668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DDD6F-5DC2-4581-AC15-AAE1DE5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B30601-2624-47EA-9FDD-E1CB03522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CC92EB-50E5-49D8-AF16-54E6B61A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C92164-8BB3-4E27-847B-91B2BFC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C46E0-7D58-4F0A-87F4-5F990268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3FB7D1-BD46-4571-834C-0B4E093A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447A5-B026-4D3B-9329-41F7498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F6011-B04F-46ED-8453-F5D56372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C641BF-BE9F-4812-B3D9-74740BD52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69938-04CE-46F2-9E40-0DF58593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83BE7-9CD1-4CAF-9E84-216CD9D6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6A78-0CCB-4DDA-B973-F83C15D2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0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8A46-9326-4049-B2A6-10C3FE21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67F59B-064D-4334-9425-00DA4634B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45BDBA-F4F5-425E-A24E-A2FBDC40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882DFD-2861-4893-966F-4E5F1F39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82937-BDA5-4B33-BFB4-E352C52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9ED36F-F33D-48BB-8208-4B33BFB3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ACB41-F8AF-4F98-ACBA-9F05EDE0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D4A87-3409-4516-88D7-F740FB14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2827D9-9C50-4D08-A048-47E9A5F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AEA57-D61C-4428-AEAA-05849A792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D5A07-3916-4149-B469-16937FE8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8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563711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sitzend, Mann enthält.&#10;&#10;Automatisch generierte Beschreibung">
            <a:extLst>
              <a:ext uri="{FF2B5EF4-FFF2-40B4-BE49-F238E27FC236}">
                <a16:creationId xmlns:a16="http://schemas.microsoft.com/office/drawing/2014/main" id="{4480D34A-760F-45D0-B202-45F21384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ED514F6-104F-450D-B41A-0998B2754689}"/>
              </a:ext>
            </a:extLst>
          </p:cNvPr>
          <p:cNvSpPr/>
          <p:nvPr/>
        </p:nvSpPr>
        <p:spPr>
          <a:xfrm>
            <a:off x="-51315" y="3257669"/>
            <a:ext cx="9555062" cy="2477968"/>
          </a:xfrm>
          <a:prstGeom prst="snip1Rect">
            <a:avLst>
              <a:gd name="adj" fmla="val 46459"/>
            </a:avLst>
          </a:prstGeom>
          <a:gradFill flip="none" rotWithShape="1">
            <a:gsLst>
              <a:gs pos="0">
                <a:srgbClr val="A56CF2">
                  <a:alpha val="82000"/>
                </a:srgbClr>
              </a:gs>
              <a:gs pos="10600">
                <a:srgbClr val="B085E9">
                  <a:alpha val="58000"/>
                </a:srgbClr>
              </a:gs>
              <a:gs pos="50000">
                <a:srgbClr val="C6B2EA">
                  <a:alpha val="26000"/>
                </a:srgbClr>
              </a:gs>
              <a:gs pos="100000">
                <a:srgbClr val="E7DFE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Waffe, Sonnenbrille, Schutzbrille enthält.&#10;&#10;Automatisch generierte Beschreibung">
            <a:extLst>
              <a:ext uri="{FF2B5EF4-FFF2-40B4-BE49-F238E27FC236}">
                <a16:creationId xmlns:a16="http://schemas.microsoft.com/office/drawing/2014/main" id="{01F187BB-14E8-496A-912D-EFE96EB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39" b="90805" l="17836" r="81964">
                        <a14:foregroundMark x1="24749" y1="31034" x2="38978" y2="40230"/>
                        <a14:foregroundMark x1="18737" y1="30805" x2="18637" y2="45287"/>
                        <a14:foregroundMark x1="18637" y1="45287" x2="21242" y2="59540"/>
                        <a14:foregroundMark x1="21242" y1="59540" x2="22144" y2="61609"/>
                        <a14:foregroundMark x1="78457" y1="44368" x2="72345" y2="54713"/>
                        <a14:foregroundMark x1="72345" y1="54713" x2="64629" y2="60690"/>
                        <a14:foregroundMark x1="64629" y1="60690" x2="59920" y2="72644"/>
                        <a14:foregroundMark x1="59920" y1="72644" x2="53307" y2="81149"/>
                        <a14:foregroundMark x1="51612" y1="80152" x2="45491" y2="76552"/>
                        <a14:foregroundMark x1="52085" y1="80430" x2="51802" y2="80264"/>
                        <a14:foregroundMark x1="53307" y1="81149" x2="52090" y2="80434"/>
                        <a14:foregroundMark x1="45491" y1="76552" x2="38577" y2="49655"/>
                        <a14:foregroundMark x1="34843" y1="57586" x2="33166" y2="61149"/>
                        <a14:foregroundMark x1="38531" y1="49753" x2="34967" y2="57323"/>
                        <a14:foregroundMark x1="38577" y1="49655" x2="38648" y2="49504"/>
                        <a14:foregroundMark x1="27464" y1="65336" x2="25651" y2="66667"/>
                        <a14:foregroundMark x1="33166" y1="61149" x2="31248" y2="62557"/>
                        <a14:foregroundMark x1="25651" y1="66667" x2="20641" y2="57701"/>
                        <a14:foregroundMark x1="62525" y1="49425" x2="62725" y2="50345"/>
                        <a14:foregroundMark x1="82164" y1="33563" x2="82164" y2="40920"/>
                        <a14:foregroundMark x1="23547" y1="28276" x2="26152" y2="29885"/>
                        <a14:foregroundMark x1="18737" y1="54253" x2="17836" y2="34023"/>
                        <a14:foregroundMark x1="28056" y1="25057" x2="53607" y2="21379"/>
                        <a14:foregroundMark x1="53607" y1="21379" x2="45691" y2="24138"/>
                        <a14:foregroundMark x1="45691" y1="24138" x2="43888" y2="21839"/>
                        <a14:foregroundMark x1="81663" y1="42759" x2="81663" y2="42759"/>
                        <a14:foregroundMark x1="62926" y1="49425" x2="62024" y2="47816"/>
                        <a14:foregroundMark x1="60120" y1="47126" x2="60120" y2="47126"/>
                        <a14:foregroundMark x1="42184" y1="55402" x2="42184" y2="55402"/>
                        <a14:foregroundMark x1="42184" y1="48736" x2="42184" y2="48736"/>
                        <a14:foregroundMark x1="42171" y1="47126" x2="42084" y2="45977"/>
                        <a14:foregroundMark x1="42485" y1="51264" x2="42171" y2="47126"/>
                        <a14:backgroundMark x1="19339" y1="77241" x2="19339" y2="77241"/>
                        <a14:backgroundMark x1="18637" y1="75402" x2="18637" y2="75402"/>
                        <a14:backgroundMark x1="19439" y1="73793" x2="27255" y2="69655"/>
                        <a14:backgroundMark x1="27255" y1="69655" x2="33267" y2="79770"/>
                        <a14:backgroundMark x1="33267" y1="79770" x2="34870" y2="91034"/>
                        <a14:backgroundMark x1="43086" y1="86437" x2="51002" y2="83448"/>
                        <a14:backgroundMark x1="51002" y1="83448" x2="57214" y2="88736"/>
                        <a14:backgroundMark x1="76553" y1="88966" x2="79259" y2="74253"/>
                        <a14:backgroundMark x1="79259" y1="74253" x2="79860" y2="48046"/>
                        <a14:backgroundMark x1="77956" y1="40000" x2="77956" y2="40000"/>
                        <a14:backgroundMark x1="49399" y1="39080" x2="49699" y2="38851"/>
                        <a14:backgroundMark x1="43487" y1="49885" x2="43487" y2="49885"/>
                        <a14:backgroundMark x1="38076" y1="55862" x2="38076" y2="55862"/>
                        <a14:backgroundMark x1="37976" y1="55172" x2="38176" y2="52184"/>
                        <a14:backgroundMark x1="29760" y1="64368" x2="31563" y2="60920"/>
                        <a14:backgroundMark x1="29259" y1="64368" x2="29259" y2="64368"/>
                        <a14:backgroundMark x1="29760" y1="63678" x2="29058" y2="63678"/>
                        <a14:backgroundMark x1="29058" y1="65057" x2="28557" y2="64828"/>
                        <a14:backgroundMark x1="28357" y1="64598" x2="29860" y2="63678"/>
                        <a14:backgroundMark x1="27756" y1="64368" x2="29359" y2="64828"/>
                        <a14:backgroundMark x1="30661" y1="63218" x2="31363" y2="60920"/>
                        <a14:backgroundMark x1="34669" y1="61149" x2="34669" y2="61149"/>
                        <a14:backgroundMark x1="34168" y1="61609" x2="34569" y2="59770"/>
                        <a14:backgroundMark x1="49299" y1="31494" x2="54810" y2="31034"/>
                        <a14:backgroundMark x1="54008" y1="30805" x2="54709" y2="30805"/>
                        <a14:backgroundMark x1="54409" y1="30575" x2="54409" y2="30575"/>
                        <a14:backgroundMark x1="54208" y1="30575" x2="54208" y2="30575"/>
                        <a14:backgroundMark x1="54609" y1="30345" x2="54609" y2="30345"/>
                        <a14:backgroundMark x1="55110" y1="30575" x2="55110" y2="30575"/>
                        <a14:backgroundMark x1="41583" y1="50805" x2="41583" y2="50805"/>
                        <a14:backgroundMark x1="40581" y1="48736" x2="40581" y2="48736"/>
                        <a14:backgroundMark x1="41683" y1="48736" x2="41683" y2="48736"/>
                        <a14:backgroundMark x1="43888" y1="47126" x2="43888" y2="47126"/>
                        <a14:backgroundMark x1="77756" y1="40000" x2="77655" y2="40000"/>
                        <a14:backgroundMark x1="54910" y1="30575" x2="55210" y2="3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4267" r="12820"/>
          <a:stretch/>
        </p:blipFill>
        <p:spPr>
          <a:xfrm>
            <a:off x="7155983" y="2076290"/>
            <a:ext cx="4335781" cy="281368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17C16A0-54FD-4F65-955F-57B58ECB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576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Interactive Analytics:</a:t>
            </a:r>
            <a:b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 sz="4000" dirty="0" err="1">
                <a:solidFill>
                  <a:schemeClr val="bg1"/>
                </a:solidFill>
              </a:rPr>
              <a:t>Detecting</a:t>
            </a:r>
            <a:r>
              <a:rPr lang="de-DE" sz="4000" dirty="0">
                <a:solidFill>
                  <a:schemeClr val="bg1"/>
                </a:solidFill>
              </a:rPr>
              <a:t> Face Touch Events </a:t>
            </a:r>
            <a:r>
              <a:rPr lang="de-DE" sz="4000" dirty="0" err="1">
                <a:solidFill>
                  <a:schemeClr val="bg1"/>
                </a:solidFill>
              </a:rPr>
              <a:t>with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Smartglasses</a:t>
            </a:r>
            <a:br>
              <a:rPr lang="de-DE" sz="4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2A8D06-B43D-402C-A994-9C2537B9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4" y="346711"/>
            <a:ext cx="2191746" cy="61663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CA1D5D2-2615-4163-84B6-232E80E37357}"/>
              </a:ext>
            </a:extLst>
          </p:cNvPr>
          <p:cNvSpPr txBox="1"/>
          <p:nvPr/>
        </p:nvSpPr>
        <p:spPr>
          <a:xfrm>
            <a:off x="2108089" y="5366305"/>
            <a:ext cx="93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Huidi</a:t>
            </a:r>
            <a:r>
              <a:rPr lang="de-DE" dirty="0">
                <a:solidFill>
                  <a:schemeClr val="bg1"/>
                </a:solidFill>
              </a:rPr>
              <a:t> Zhu, Johan Krause, Sebastian Ebi, Calvin Antonius </a:t>
            </a:r>
            <a:r>
              <a:rPr lang="de-DE" dirty="0" err="1">
                <a:solidFill>
                  <a:schemeClr val="bg1"/>
                </a:solidFill>
              </a:rPr>
              <a:t>Tanama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● 7-23-2020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329328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Preprocessing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Upscaling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recorded</a:t>
            </a:r>
            <a:r>
              <a:rPr lang="de-DE" dirty="0">
                <a:latin typeface="Abadi" panose="020B0604020104020204" pitchFamily="34" charset="0"/>
              </a:rPr>
              <a:t> at 30 FPS rate but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at 50 Hz rate.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After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span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50 Hz rate and </a:t>
            </a:r>
            <a:r>
              <a:rPr lang="de-DE" dirty="0" err="1">
                <a:latin typeface="Abadi" panose="020B0604020104020204" pitchFamily="34" charset="0"/>
              </a:rPr>
              <a:t>cut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71844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35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Decision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time </a:t>
            </a:r>
            <a:r>
              <a:rPr lang="de-DE" dirty="0" err="1">
                <a:latin typeface="Abadi" panose="020B0604020104020204" pitchFamily="34" charset="0"/>
              </a:rPr>
              <a:t>series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model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>
                <a:latin typeface="Abadi" panose="020B0604020104020204" pitchFamily="34" charset="0"/>
              </a:rPr>
              <a:t>of </a:t>
            </a:r>
            <a:r>
              <a:rPr lang="de-DE" dirty="0" err="1">
                <a:latin typeface="Abadi" panose="020B0604020104020204" pitchFamily="34" charset="0"/>
              </a:rPr>
              <a:t>recurrent</a:t>
            </a:r>
            <a:r>
              <a:rPr lang="de-DE" dirty="0">
                <a:latin typeface="Abadi" panose="020B0604020104020204" pitchFamily="34" charset="0"/>
              </a:rPr>
              <a:t> neuronal network (RNN) and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derivative (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example</a:t>
            </a:r>
            <a:r>
              <a:rPr lang="de-DE" dirty="0">
                <a:latin typeface="Abadi" panose="020B0604020104020204" pitchFamily="34" charset="0"/>
              </a:rPr>
              <a:t> LSTM)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suitable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problem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because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capability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process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variable </a:t>
            </a:r>
            <a:r>
              <a:rPr lang="de-DE" dirty="0" err="1">
                <a:latin typeface="Abadi" panose="020B0604020104020204" pitchFamily="34" charset="0"/>
              </a:rPr>
              <a:t>length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RNN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>
                <a:latin typeface="Avenir Next LT Pro" panose="020B0504020202020204" pitchFamily="34" charset="0"/>
              </a:rPr>
              <a:t>: LSTM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4076700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tries to solve the </a:t>
            </a:r>
            <a:r>
              <a:rPr lang="en-US" b="1" dirty="0">
                <a:latin typeface="Abadi" panose="020B0604020104020204" pitchFamily="34" charset="0"/>
              </a:rPr>
              <a:t>vanishing gradient problem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no bias towards the latest observations is appended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accurate modeling of short- and long-term dependencies in Time Series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Key concept: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Introduction of a </a:t>
            </a:r>
            <a:r>
              <a:rPr lang="en-US" b="1" dirty="0">
                <a:latin typeface="Abadi" panose="020B0604020104020204" pitchFamily="34" charset="0"/>
              </a:rPr>
              <a:t>Cell State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fine-grained control over the data written into memory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so-called “</a:t>
            </a:r>
            <a:r>
              <a:rPr lang="en-US" b="1" dirty="0">
                <a:latin typeface="Abadi" panose="020B0604020104020204" pitchFamily="34" charset="0"/>
              </a:rPr>
              <a:t>Gates</a:t>
            </a:r>
            <a:r>
              <a:rPr lang="en-US" dirty="0">
                <a:latin typeface="Abadi" panose="020B0604020104020204" pitchFamily="34" charset="0"/>
              </a:rPr>
              <a:t>" are used for this purpose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5614736" y="5581302"/>
            <a:ext cx="6368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NeuralComputation9 (8),p.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</a:p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Recurrentneuralnetworksforshort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-term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loadforecasting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An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overviewand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comparativeanalysis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SpringerBriefsin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Computer Science),p.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7636042" y="4723585"/>
            <a:ext cx="4411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F0269B8-F6DC-43E6-BC5F-D0ED36E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8" y="2050862"/>
            <a:ext cx="5672079" cy="41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F969A7B-F068-448A-A2F6-DC81A2B91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862" y="2005267"/>
            <a:ext cx="5609938" cy="2807369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F0D3A3-95D3-4524-A5A9-6AFC7952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9938" cy="4351338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State:</a:t>
            </a:r>
          </a:p>
          <a:p>
            <a:pPr lvl="1"/>
            <a:r>
              <a:rPr lang="de-DE" dirty="0"/>
              <a:t>Horizontal </a:t>
            </a:r>
            <a:r>
              <a:rPr lang="de-DE" dirty="0" err="1"/>
              <a:t>line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LSTM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minor linear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LSTM-Net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append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→Regulation </a:t>
            </a:r>
            <a:r>
              <a:rPr lang="de-DE" dirty="0" err="1"/>
              <a:t>through</a:t>
            </a:r>
            <a:r>
              <a:rPr lang="de-DE" dirty="0"/>
              <a:t> so-</a:t>
            </a:r>
            <a:r>
              <a:rPr lang="de-DE" dirty="0" err="1"/>
              <a:t>called</a:t>
            </a:r>
            <a:r>
              <a:rPr lang="de-DE" dirty="0"/>
              <a:t> "Gates“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09862" y="4974809"/>
            <a:ext cx="6167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CD1668-B281-4271-A56D-1503CD43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1" y="1480055"/>
            <a:ext cx="5408579" cy="392997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2DCCB78-D41A-45A3-B129-E572670DF6EF}"/>
              </a:ext>
            </a:extLst>
          </p:cNvPr>
          <p:cNvSpPr/>
          <p:nvPr/>
        </p:nvSpPr>
        <p:spPr>
          <a:xfrm>
            <a:off x="2037347" y="2406316"/>
            <a:ext cx="625642" cy="1860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EE4A1C-8F28-44DF-84CE-71FF3756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9" y="2690018"/>
            <a:ext cx="1325563" cy="132556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511FAA-962F-45B7-BA0F-8F15FFF799D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662989" y="3336758"/>
            <a:ext cx="3748700" cy="1604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09E1C5D-E357-41BD-B91B-2A7131CC8DD4}"/>
              </a:ext>
            </a:extLst>
          </p:cNvPr>
          <p:cNvSpPr txBox="1"/>
          <p:nvPr/>
        </p:nvSpPr>
        <p:spPr>
          <a:xfrm>
            <a:off x="6182562" y="4015581"/>
            <a:ext cx="187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Gate-</a:t>
            </a:r>
            <a:r>
              <a:rPr lang="de-DE" sz="2000" b="1" dirty="0" err="1">
                <a:solidFill>
                  <a:srgbClr val="FF0000"/>
                </a:solidFill>
              </a:rPr>
              <a:t>Structure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627D0-47EB-4C56-A0C9-9D3DBDEC25F1}"/>
              </a:ext>
            </a:extLst>
          </p:cNvPr>
          <p:cNvSpPr txBox="1"/>
          <p:nvPr/>
        </p:nvSpPr>
        <p:spPr>
          <a:xfrm>
            <a:off x="8059320" y="1748589"/>
            <a:ext cx="402038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LSTM cell has several gates: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Forget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Input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71224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Table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</a:rPr>
              <a:t>contents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E9169-3CCD-49CF-993B-BB308D0F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Motivation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Design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collecting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preprocessing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Model </a:t>
            </a:r>
            <a:r>
              <a:rPr lang="de-DE" dirty="0" err="1">
                <a:latin typeface="Abadi" panose="020B0604020104020204" pitchFamily="34" charset="0"/>
              </a:rPr>
              <a:t>choosing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Results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Prototype </a:t>
            </a:r>
            <a:r>
              <a:rPr lang="de-DE" dirty="0" err="1">
                <a:latin typeface="Abadi" panose="020B0604020104020204" pitchFamily="34" charset="0"/>
              </a:rPr>
              <a:t>demo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8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1247"/>
            <a:ext cx="5181600" cy="4351338"/>
          </a:xfrm>
        </p:spPr>
        <p:txBody>
          <a:bodyPr/>
          <a:lstStyle/>
          <a:p>
            <a:r>
              <a:rPr lang="de-DE" b="1" dirty="0"/>
              <a:t>Forget Gate:</a:t>
            </a:r>
          </a:p>
          <a:p>
            <a:pPr lvl="1"/>
            <a:r>
              <a:rPr lang="en-US" dirty="0"/>
              <a:t>What information should be discarded from the Cell State?</a:t>
            </a:r>
          </a:p>
          <a:p>
            <a:pPr lvl="1"/>
            <a:r>
              <a:rPr lang="en-US" dirty="0"/>
              <a:t>Decision is made using the sigmoid function:</a:t>
            </a:r>
          </a:p>
          <a:p>
            <a:pPr lvl="2"/>
            <a:r>
              <a:rPr lang="en-US" dirty="0"/>
              <a:t>0 = remove information completely</a:t>
            </a:r>
          </a:p>
          <a:p>
            <a:pPr lvl="2"/>
            <a:r>
              <a:rPr lang="en-US" dirty="0"/>
              <a:t>1 = retain information completely</a:t>
            </a:r>
          </a:p>
          <a:p>
            <a:pPr lvl="2">
              <a:buFont typeface="Calibri" panose="020F0502020204030204" pitchFamily="34" charset="0"/>
              <a:buChar char="→"/>
            </a:pPr>
            <a:r>
              <a:rPr lang="en-US" dirty="0"/>
              <a:t>a number between 0 and 1 is calculated for each entry in the cell state C(t-1)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47CC8-48B3-43E7-A05B-583C4C8B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58" y="2026645"/>
            <a:ext cx="4747098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9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/>
          <a:lstStyle/>
          <a:p>
            <a:r>
              <a:rPr lang="de-DE" b="1" dirty="0"/>
              <a:t>Input Gate:</a:t>
            </a:r>
          </a:p>
          <a:p>
            <a:pPr lvl="1"/>
            <a:r>
              <a:rPr lang="en-US" dirty="0"/>
              <a:t>Which new information should be transferred to the Cell State and how?</a:t>
            </a:r>
            <a:endParaRPr lang="de-DE" dirty="0"/>
          </a:p>
          <a:p>
            <a:pPr lvl="1"/>
            <a:r>
              <a:rPr lang="en-US" dirty="0"/>
              <a:t>first it is decided which values are to be updated in the cell state</a:t>
            </a:r>
          </a:p>
          <a:p>
            <a:pPr lvl="1"/>
            <a:r>
              <a:rPr lang="en-US" dirty="0"/>
              <a:t>then a candidate vector Z(t) is generated using the tanh function, which could be included in the cell state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4CD5D7-A461-417D-A4F9-0430899C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8" y="1815036"/>
            <a:ext cx="4941651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019" y="1761457"/>
            <a:ext cx="5573949" cy="4351338"/>
          </a:xfrm>
        </p:spPr>
        <p:txBody>
          <a:bodyPr/>
          <a:lstStyle/>
          <a:p>
            <a:r>
              <a:rPr lang="de-DE" b="1" dirty="0" err="1"/>
              <a:t>Cell</a:t>
            </a:r>
            <a:r>
              <a:rPr lang="de-DE" b="1" dirty="0"/>
              <a:t> State Update:</a:t>
            </a:r>
          </a:p>
          <a:p>
            <a:pPr lvl="1"/>
            <a:r>
              <a:rPr lang="en-US" dirty="0"/>
              <a:t>The cell state is updated as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C(t) = f(t) * C(t-1) +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(t) * Z(t)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82CD17-FA59-4BF0-9C6E-A6662279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2" y="2184799"/>
            <a:ext cx="5447489" cy="26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Output Gate:</a:t>
            </a:r>
          </a:p>
          <a:p>
            <a:pPr lvl="1"/>
            <a:r>
              <a:rPr lang="en-US" dirty="0"/>
              <a:t>What is the output of the LSTM cell?</a:t>
            </a:r>
          </a:p>
          <a:p>
            <a:pPr lvl="1"/>
            <a:r>
              <a:rPr lang="en-US" dirty="0"/>
              <a:t>The output is based on the cell state, but is filtered</a:t>
            </a:r>
          </a:p>
          <a:p>
            <a:pPr lvl="1"/>
            <a:r>
              <a:rPr lang="en-US" dirty="0"/>
              <a:t>by means of the sigmoid function the parts of C(t) are determined, which should belong to the output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By means of tanh the cell state is normalized to [-1, 1] and then with the filtered cell state from multiplied by the output gate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4C71C0-4A86-49D0-A639-C468CB3F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1" y="1558226"/>
            <a:ext cx="5229890" cy="36679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137148" y="5176753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9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B5B008-7EF8-40A1-ACDF-252D5F6F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5196"/>
            <a:ext cx="5408579" cy="39299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5800011" y="5054139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1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885462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study</a:t>
            </a:r>
            <a:r>
              <a:rPr lang="de-DE" baseline="30000" dirty="0">
                <a:latin typeface="Abadi" panose="020B0604020104020204" pitchFamily="34" charset="0"/>
              </a:rPr>
              <a:t>[1]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students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their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23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times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per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hour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</a:t>
            </a:r>
            <a:r>
              <a:rPr lang="de-DE" dirty="0">
                <a:latin typeface="Abadi" panose="020B0604020104020204" pitchFamily="34" charset="0"/>
              </a:rPr>
              <a:t>on </a:t>
            </a:r>
            <a:r>
              <a:rPr lang="de-DE" dirty="0" err="1">
                <a:latin typeface="Abadi" panose="020B0604020104020204" pitchFamily="34" charset="0"/>
              </a:rPr>
              <a:t>average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Face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transmission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various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respiratory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infection</a:t>
            </a:r>
            <a:r>
              <a:rPr lang="de-DE" dirty="0">
                <a:latin typeface="Abadi" panose="020B0604020104020204" pitchFamily="34" charset="0"/>
              </a:rPr>
              <a:t> (COVID19 Coronavirus, </a:t>
            </a:r>
            <a:r>
              <a:rPr lang="de-DE" dirty="0" err="1">
                <a:latin typeface="Abadi" panose="020B0604020104020204" pitchFamily="34" charset="0"/>
              </a:rPr>
              <a:t>Staphylococcus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aureus</a:t>
            </a:r>
            <a:r>
              <a:rPr lang="de-DE" dirty="0">
                <a:latin typeface="Abadi" panose="020B0604020104020204" pitchFamily="34" charset="0"/>
              </a:rPr>
              <a:t>) 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using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deep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learning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want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build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detection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warning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habit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7DC8BD-8C75-41BB-A8F2-E38AD68F7DAA}"/>
              </a:ext>
            </a:extLst>
          </p:cNvPr>
          <p:cNvSpPr txBox="1"/>
          <p:nvPr/>
        </p:nvSpPr>
        <p:spPr>
          <a:xfrm>
            <a:off x="1085850" y="5678487"/>
            <a:ext cx="1000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https://pubmed.ncbi.nlm.nih.gov/25637115/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1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D21E-895C-4451-BA76-0B69AA5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Device </a:t>
            </a:r>
            <a:r>
              <a:rPr lang="de-DE" b="1" dirty="0" err="1">
                <a:latin typeface="Avenir Next LT Pro" panose="020B0504020202020204" pitchFamily="34" charset="0"/>
              </a:rPr>
              <a:t>Specification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56248A-26CC-4B66-AA67-6F74FF60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" y="1934528"/>
            <a:ext cx="3997960" cy="2409350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FF94E8-E9A3-41F4-A74F-1D4237A1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690688"/>
            <a:ext cx="2164079" cy="38363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FE8A20-7835-4242-9173-A1B0D4D54B41}"/>
              </a:ext>
            </a:extLst>
          </p:cNvPr>
          <p:cNvSpPr txBox="1"/>
          <p:nvPr/>
        </p:nvSpPr>
        <p:spPr>
          <a:xfrm>
            <a:off x="1153160" y="4603710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have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three</a:t>
            </a:r>
            <a:r>
              <a:rPr lang="de-DE" dirty="0">
                <a:latin typeface="Abadi" panose="020B0604020104020204" pitchFamily="34" charset="0"/>
              </a:rPr>
              <a:t>-point </a:t>
            </a:r>
            <a:r>
              <a:rPr lang="de-DE" dirty="0" err="1">
                <a:latin typeface="Abadi" panose="020B0604020104020204" pitchFamily="34" charset="0"/>
              </a:rPr>
              <a:t>electrooculography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sensor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connected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an </a:t>
            </a:r>
            <a:r>
              <a:rPr lang="de-DE" dirty="0" err="1">
                <a:latin typeface="Abadi" panose="020B0604020104020204" pitchFamily="34" charset="0"/>
              </a:rPr>
              <a:t>android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via </a:t>
            </a:r>
            <a:r>
              <a:rPr lang="de-DE" dirty="0" err="1">
                <a:latin typeface="Abadi" panose="020B0604020104020204" pitchFamily="34" charset="0"/>
              </a:rPr>
              <a:t>bluetooth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6F2E2621-B3BE-44DA-89FC-B8F4B36766E1}"/>
              </a:ext>
            </a:extLst>
          </p:cNvPr>
          <p:cNvSpPr/>
          <p:nvPr/>
        </p:nvSpPr>
        <p:spPr>
          <a:xfrm>
            <a:off x="5659120" y="2987040"/>
            <a:ext cx="1635760" cy="441960"/>
          </a:xfrm>
          <a:prstGeom prst="chevron">
            <a:avLst/>
          </a:prstGeom>
          <a:solidFill>
            <a:srgbClr val="009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0AEB02-F7AE-4FBB-8F16-B24FFEA3E5AC}"/>
              </a:ext>
            </a:extLst>
          </p:cNvPr>
          <p:cNvSpPr txBox="1"/>
          <p:nvPr/>
        </p:nvSpPr>
        <p:spPr>
          <a:xfrm>
            <a:off x="7124700" y="5667375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859207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1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95300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Natural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test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real </a:t>
            </a:r>
            <a:r>
              <a:rPr lang="de-DE" dirty="0" err="1">
                <a:latin typeface="Abadi" panose="020B0604020104020204" pitchFamily="34" charset="0"/>
              </a:rPr>
              <a:t>situation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required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wear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doing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activity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record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impulses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60 </a:t>
            </a:r>
            <a:r>
              <a:rPr lang="de-DE" dirty="0" err="1">
                <a:latin typeface="Abadi" panose="020B0604020104020204" pitchFamily="34" charset="0"/>
              </a:rPr>
              <a:t>minutes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4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Sampling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Fix 4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mouth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left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right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) and </a:t>
            </a:r>
            <a:r>
              <a:rPr lang="de-DE" dirty="0" err="1">
                <a:latin typeface="Abadi" panose="020B0604020104020204" pitchFamily="34" charset="0"/>
              </a:rPr>
              <a:t>let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prompted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create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prompt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. The </a:t>
            </a:r>
            <a:r>
              <a:rPr lang="de-DE" dirty="0" err="1">
                <a:latin typeface="Abadi" panose="020B0604020104020204" pitchFamily="34" charset="0"/>
              </a:rPr>
              <a:t>sequence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events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generated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2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Labeling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baseline="30000" dirty="0">
                <a:latin typeface="Abadi" panose="020B0604020104020204" pitchFamily="34" charset="0"/>
              </a:rPr>
              <a:t>[2]</a:t>
            </a:r>
            <a:r>
              <a:rPr lang="de-DE" dirty="0">
                <a:latin typeface="Abadi" panose="020B0604020104020204" pitchFamily="34" charset="0"/>
              </a:rPr>
              <a:t>. This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convert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Although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point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not same,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agree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add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ending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 3 </a:t>
            </a:r>
            <a:r>
              <a:rPr lang="de-DE" dirty="0" err="1">
                <a:latin typeface="Abadi" panose="020B0604020104020204" pitchFamily="34" charset="0"/>
              </a:rPr>
              <a:t>times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1482</Words>
  <Application>Microsoft Office PowerPoint</Application>
  <PresentationFormat>Breitbild</PresentationFormat>
  <Paragraphs>150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Abadi</vt:lpstr>
      <vt:lpstr>Arial</vt:lpstr>
      <vt:lpstr>Avenir Next LT Pro</vt:lpstr>
      <vt:lpstr>Calibri</vt:lpstr>
      <vt:lpstr>Calibri Light</vt:lpstr>
      <vt:lpstr>Wingdings</vt:lpstr>
      <vt:lpstr>Office</vt:lpstr>
      <vt:lpstr>Interactive Analytics: Detecting Face Touch Events with Smartglasses </vt:lpstr>
      <vt:lpstr>Table of contents</vt:lpstr>
      <vt:lpstr>Motivation</vt:lpstr>
      <vt:lpstr>Device Specification </vt:lpstr>
      <vt:lpstr>Design Of Experiment</vt:lpstr>
      <vt:lpstr>Design Of Experiment</vt:lpstr>
      <vt:lpstr>Data Collecting: Natural Data</vt:lpstr>
      <vt:lpstr>Data Collecting: Sampling Data</vt:lpstr>
      <vt:lpstr>Data Collecting: Labeling</vt:lpstr>
      <vt:lpstr>Design Of Experiment</vt:lpstr>
      <vt:lpstr>Data Preprocessing</vt:lpstr>
      <vt:lpstr>Design Of Experiment</vt:lpstr>
      <vt:lpstr>Model Choosing: Decision</vt:lpstr>
      <vt:lpstr>Model Choosing: RNN</vt:lpstr>
      <vt:lpstr>Model Choosing: LSTM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Design Of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Analytics: Face Touch</dc:title>
  <dc:creator>Calvin Tanama</dc:creator>
  <cp:lastModifiedBy>Sebastian Ebi</cp:lastModifiedBy>
  <cp:revision>22</cp:revision>
  <dcterms:created xsi:type="dcterms:W3CDTF">2020-07-18T15:58:48Z</dcterms:created>
  <dcterms:modified xsi:type="dcterms:W3CDTF">2020-07-19T09:46:55Z</dcterms:modified>
</cp:coreProperties>
</file>